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pos="288">
          <p15:clr>
            <a:srgbClr val="747775"/>
          </p15:clr>
        </p15:guide>
        <p15:guide id="2" orient="horz" pos="576">
          <p15:clr>
            <a:srgbClr val="747775"/>
          </p15:clr>
        </p15:guide>
        <p15:guide id="3" pos="576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9" d="100"/>
          <a:sy n="99" d="100"/>
        </p:scale>
        <p:origin x="922" y="58"/>
      </p:cViewPr>
      <p:guideLst>
        <p:guide pos="288"/>
        <p:guide orient="horz" pos="576"/>
        <p:guide pos="57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5ec79ac216_0_3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5ec79ac216_0_3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" name="Google Shape;6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g35ec79ac216_0_7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" name="Google Shape;73;g35ec79ac216_0_7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g35ec79ac216_0_7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4" name="Google Shape;84;g35ec79ac216_0_7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g35ec79ac216_0_8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5" name="Google Shape;95;g35ec79ac216_0_8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g35ec79ac216_0_9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6" name="Google Shape;106;g35ec79ac216_0_9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g35ec79ac216_0_10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7" name="Google Shape;117;g35ec79ac216_0_10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Agrupar 2">
            <a:extLst>
              <a:ext uri="{FF2B5EF4-FFF2-40B4-BE49-F238E27FC236}">
                <a16:creationId xmlns:a16="http://schemas.microsoft.com/office/drawing/2014/main" id="{CEB5BE25-2F8A-58F2-1D7F-F769A9FD83EB}"/>
              </a:ext>
            </a:extLst>
          </p:cNvPr>
          <p:cNvGrpSpPr/>
          <p:nvPr/>
        </p:nvGrpSpPr>
        <p:grpSpPr>
          <a:xfrm>
            <a:off x="-118525" y="-9832"/>
            <a:ext cx="9262526" cy="5210185"/>
            <a:chOff x="-118525" y="0"/>
            <a:chExt cx="9262526" cy="5210185"/>
          </a:xfrm>
        </p:grpSpPr>
        <p:pic>
          <p:nvPicPr>
            <p:cNvPr id="54" name="Google Shape;54;p13" title="presentation Modelo_para_apresentação_de_trabalho.jpg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-118525" y="0"/>
              <a:ext cx="9262526" cy="5210185"/>
            </a:xfrm>
            <a:prstGeom prst="rect">
              <a:avLst/>
            </a:prstGeom>
            <a:noFill/>
            <a:ln>
              <a:noFill/>
            </a:ln>
          </p:spPr>
        </p:pic>
        <p:grpSp>
          <p:nvGrpSpPr>
            <p:cNvPr id="2" name="Agrupar 1">
              <a:extLst>
                <a:ext uri="{FF2B5EF4-FFF2-40B4-BE49-F238E27FC236}">
                  <a16:creationId xmlns:a16="http://schemas.microsoft.com/office/drawing/2014/main" id="{F5636B9B-3059-99FC-33D7-CD2C14FCA04E}"/>
                </a:ext>
              </a:extLst>
            </p:cNvPr>
            <p:cNvGrpSpPr/>
            <p:nvPr/>
          </p:nvGrpSpPr>
          <p:grpSpPr>
            <a:xfrm>
              <a:off x="2787925" y="40274"/>
              <a:ext cx="3309475" cy="1059948"/>
              <a:chOff x="2787925" y="40274"/>
              <a:chExt cx="3309475" cy="1059948"/>
            </a:xfrm>
          </p:grpSpPr>
          <p:sp>
            <p:nvSpPr>
              <p:cNvPr id="58" name="Google Shape;58;p13"/>
              <p:cNvSpPr/>
              <p:nvPr/>
            </p:nvSpPr>
            <p:spPr>
              <a:xfrm>
                <a:off x="3033800" y="120025"/>
                <a:ext cx="3063600" cy="936900"/>
              </a:xfrm>
              <a:prstGeom prst="rect">
                <a:avLst/>
              </a:prstGeom>
              <a:solidFill>
                <a:srgbClr val="E4D3B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pic>
            <p:nvPicPr>
              <p:cNvPr id="59" name="Google Shape;59;p13" title="Logo Seminario.png"/>
              <p:cNvPicPr preferRelativeResize="0"/>
              <p:nvPr/>
            </p:nvPicPr>
            <p:blipFill rotWithShape="1">
              <a:blip r:embed="rId4">
                <a:alphaModFix/>
              </a:blip>
              <a:srcRect t="37762" b="38103"/>
              <a:stretch/>
            </p:blipFill>
            <p:spPr>
              <a:xfrm>
                <a:off x="2787925" y="40274"/>
                <a:ext cx="3096727" cy="1059948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</p:grpSp>
      <p:sp>
        <p:nvSpPr>
          <p:cNvPr id="55" name="Google Shape;55;p13"/>
          <p:cNvSpPr/>
          <p:nvPr/>
        </p:nvSpPr>
        <p:spPr>
          <a:xfrm>
            <a:off x="768000" y="1979125"/>
            <a:ext cx="7608000" cy="794700"/>
          </a:xfrm>
          <a:prstGeom prst="flowChartAlternateProcess">
            <a:avLst/>
          </a:prstGeom>
          <a:solidFill>
            <a:srgbClr val="B75814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 dirty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 TÍTULO COMPLETO DO TRABALHO DEVERÁ SER EM FONTE TIPO TIMES NEW ROMAN 18, NEGRITO, CENTRALIZADO</a:t>
            </a:r>
            <a:endParaRPr dirty="0"/>
          </a:p>
        </p:txBody>
      </p:sp>
      <p:sp>
        <p:nvSpPr>
          <p:cNvPr id="56" name="Google Shape;56;p13"/>
          <p:cNvSpPr txBox="1"/>
          <p:nvPr/>
        </p:nvSpPr>
        <p:spPr>
          <a:xfrm>
            <a:off x="845100" y="2887395"/>
            <a:ext cx="7453800" cy="135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85000" lnSpcReduction="20000"/>
          </a:bodyPr>
          <a:lstStyle/>
          <a:p>
            <a:pPr marL="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None/>
            </a:pPr>
            <a:r>
              <a:rPr lang="en" sz="1800" b="1" i="0" u="none" strike="noStrike" cap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Autor(a)</a:t>
            </a:r>
            <a:r>
              <a:rPr lang="en" sz="1800" b="1" i="0" u="none" strike="noStrike" cap="none" baseline="300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</a:t>
            </a:r>
            <a:r>
              <a:rPr lang="en" sz="1800" b="1" i="0" u="none" strike="noStrike" cap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Orientador(a)</a:t>
            </a:r>
            <a:r>
              <a:rPr lang="en" sz="1800" b="1" i="0" u="none" strike="noStrike" cap="none" baseline="300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</a:t>
            </a:r>
            <a:r>
              <a:rPr lang="en" sz="1800" b="1" i="0" u="none" strike="noStrike" cap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e Coorientador(a)</a:t>
            </a:r>
            <a:r>
              <a:rPr lang="en" sz="1800" b="1" i="0" u="none" strike="noStrike" cap="none" baseline="300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3</a:t>
            </a:r>
            <a:r>
              <a:rPr lang="en" sz="1800" b="1" i="0" u="none" strike="noStrike" cap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95000"/>
              </a:lnSpc>
              <a:spcBef>
                <a:spcPts val="140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None/>
            </a:pPr>
            <a:endParaRPr sz="900" b="1" i="0" u="none" strike="noStrike" cap="none" dirty="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None/>
            </a:pPr>
            <a:r>
              <a:rPr lang="en" sz="1400" b="0" i="0" u="none" strike="noStrike" cap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1. Aluno(a) do Programa de Pós-Graduação em Desenvolvimento e Meio Ambiente da </a:t>
            </a:r>
            <a:r>
              <a:rPr lang="en" sz="1400" b="0" i="0" u="none" strike="noStrike" cap="none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IES</a:t>
            </a:r>
            <a:r>
              <a:rPr lang="en" sz="1400" b="0" i="0" u="none" strike="noStrike" cap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 E-mail: autor@e-mail.com 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None/>
            </a:pPr>
            <a:r>
              <a:rPr lang="en" sz="1400" b="0" i="0" u="none" strike="noStrike" cap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2. Orientador(a) e Professor(a) do Departamento </a:t>
            </a:r>
            <a:r>
              <a:rPr lang="en" sz="1400" b="0" i="0" u="none" strike="noStrike" cap="none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XXX/IES</a:t>
            </a:r>
            <a:r>
              <a:rPr lang="en" sz="1400" b="0" i="0" u="none" strike="noStrike" cap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 E-mail: orientador@e-mail.com. 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None/>
            </a:pPr>
            <a:r>
              <a:rPr lang="en" sz="1400" b="0" i="0" u="none" strike="noStrike" cap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3. Coorientador(a) e Professor(a) do Departamento de </a:t>
            </a:r>
            <a:r>
              <a:rPr lang="en" sz="1400" b="0" i="0" u="none" strike="noStrike" cap="none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XXX/IES</a:t>
            </a:r>
            <a:r>
              <a:rPr lang="en" sz="1400" b="0" i="0" u="none" strike="noStrike" cap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 E-mail: coorientador@e-mail.com</a:t>
            </a:r>
            <a:endParaRPr sz="14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2333843" y="4237395"/>
            <a:ext cx="4357800" cy="34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" sz="1500" b="1" i="0" u="none" strike="noStrike" cap="none" dirty="0">
                <a:solidFill>
                  <a:srgbClr val="9933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Eixo Temático: </a:t>
            </a:r>
            <a:r>
              <a:rPr lang="en" sz="1500" b="0" i="0" u="none" strike="noStrike" cap="none" dirty="0">
                <a:solidFill>
                  <a:srgbClr val="9933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xxx</a:t>
            </a:r>
            <a:endParaRPr sz="1500" b="0" i="0" u="none" strike="noStrike" cap="none" dirty="0">
              <a:solidFill>
                <a:srgbClr val="9933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7D35F5F4-FE10-7F7D-86B8-F3C74E96BBFD}"/>
              </a:ext>
            </a:extLst>
          </p:cNvPr>
          <p:cNvSpPr txBox="1"/>
          <p:nvPr/>
        </p:nvSpPr>
        <p:spPr>
          <a:xfrm>
            <a:off x="6988901" y="4697104"/>
            <a:ext cx="138709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>
                <a:solidFill>
                  <a:srgbClr val="C00000"/>
                </a:solidFill>
              </a:rPr>
              <a:t>MESTRADO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4" name="Google Shape;64;p14"/>
          <p:cNvGrpSpPr/>
          <p:nvPr/>
        </p:nvGrpSpPr>
        <p:grpSpPr>
          <a:xfrm>
            <a:off x="3523395" y="4648987"/>
            <a:ext cx="2544429" cy="408626"/>
            <a:chOff x="3073500" y="4501899"/>
            <a:chExt cx="3144376" cy="504975"/>
          </a:xfrm>
        </p:grpSpPr>
        <p:pic>
          <p:nvPicPr>
            <p:cNvPr id="65" name="Google Shape;65;p14" descr="Logotipo&#10;&#10;Descrição gerada automaticamente"/>
            <p:cNvPicPr preferRelativeResize="0"/>
            <p:nvPr/>
          </p:nvPicPr>
          <p:blipFill rotWithShape="1">
            <a:blip r:embed="rId3">
              <a:alphaModFix/>
            </a:blip>
            <a:srcRect l="25038" t="17313" r="12845" b="13434"/>
            <a:stretch/>
          </p:blipFill>
          <p:spPr>
            <a:xfrm>
              <a:off x="3542000" y="4576025"/>
              <a:ext cx="2675876" cy="39895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66" name="Google Shape;66;p14" title="Brasão_da_UESC.png"/>
            <p:cNvPicPr preferRelativeResize="0"/>
            <p:nvPr/>
          </p:nvPicPr>
          <p:blipFill>
            <a:blip r:embed="rId4">
              <a:alphaModFix/>
            </a:blip>
            <a:stretch>
              <a:fillRect/>
            </a:stretch>
          </p:blipFill>
          <p:spPr>
            <a:xfrm>
              <a:off x="3073500" y="4501899"/>
              <a:ext cx="389600" cy="504975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68" name="Google Shape;68;p14"/>
          <p:cNvSpPr txBox="1"/>
          <p:nvPr/>
        </p:nvSpPr>
        <p:spPr>
          <a:xfrm>
            <a:off x="467701" y="168750"/>
            <a:ext cx="7535700" cy="74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INTRODUÇÃO</a:t>
            </a:r>
            <a:endParaRPr sz="44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9" name="Google Shape;69;p14"/>
          <p:cNvSpPr txBox="1"/>
          <p:nvPr/>
        </p:nvSpPr>
        <p:spPr>
          <a:xfrm>
            <a:off x="914200" y="1174950"/>
            <a:ext cx="7762800" cy="322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</a:pPr>
            <a:r>
              <a:rPr lang="en" sz="18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Problematização/Justificativa</a:t>
            </a:r>
            <a:endParaRPr sz="2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lvl="0" indent="-1143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</a:pPr>
            <a:r>
              <a:rPr lang="en" sz="18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Hipótese(s) (Caso seja pertinente ao método de abordagem escolhido)</a:t>
            </a:r>
            <a:endParaRPr sz="2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lvl="0" indent="-1143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</a:pPr>
            <a:r>
              <a:rPr lang="en" sz="18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Questão(ões) de pesquisa</a:t>
            </a:r>
            <a:endParaRPr sz="2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lvl="0" indent="-1143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</a:pPr>
            <a:r>
              <a:rPr lang="en" sz="18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Objetivos (Geral e Específicos)</a:t>
            </a:r>
            <a:endParaRPr sz="2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70" name="Google Shape;70;p14" title="linha.png"/>
          <p:cNvPicPr preferRelativeResize="0"/>
          <p:nvPr/>
        </p:nvPicPr>
        <p:blipFill rotWithShape="1">
          <a:blip r:embed="rId5">
            <a:alphaModFix/>
          </a:blip>
          <a:srcRect t="19717" b="77123"/>
          <a:stretch/>
        </p:blipFill>
        <p:spPr>
          <a:xfrm>
            <a:off x="0" y="5033300"/>
            <a:ext cx="9144000" cy="1624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6" name="Picture 2">
            <a:extLst>
              <a:ext uri="{FF2B5EF4-FFF2-40B4-BE49-F238E27FC236}">
                <a16:creationId xmlns:a16="http://schemas.microsoft.com/office/drawing/2014/main" id="{C4DF096C-D756-C42B-631F-545D95801D2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951" t="32114" r="27221" b="33668"/>
          <a:stretch>
            <a:fillRect/>
          </a:stretch>
        </p:blipFill>
        <p:spPr bwMode="auto">
          <a:xfrm>
            <a:off x="7771307" y="0"/>
            <a:ext cx="904991" cy="9585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5"/>
          <p:cNvSpPr txBox="1"/>
          <p:nvPr/>
        </p:nvSpPr>
        <p:spPr>
          <a:xfrm>
            <a:off x="457201" y="111250"/>
            <a:ext cx="7507500" cy="74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REFERENCIAL TEÓRICO</a:t>
            </a:r>
            <a:endParaRPr sz="44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7" name="Google Shape;77;p15"/>
          <p:cNvSpPr txBox="1"/>
          <p:nvPr/>
        </p:nvSpPr>
        <p:spPr>
          <a:xfrm>
            <a:off x="944875" y="1026275"/>
            <a:ext cx="8149500" cy="340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</a:pPr>
            <a:r>
              <a:rPr lang="en" sz="18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Fundamentar com base na literatura existente (autores clássicos e atuais) a evolução das pesquisas relativas ao problema em estudo.</a:t>
            </a:r>
            <a:endParaRPr sz="2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78" name="Google Shape;78;p15" title="linha.png"/>
          <p:cNvPicPr preferRelativeResize="0"/>
          <p:nvPr/>
        </p:nvPicPr>
        <p:blipFill rotWithShape="1">
          <a:blip r:embed="rId3">
            <a:alphaModFix/>
          </a:blip>
          <a:srcRect t="19717" b="77123"/>
          <a:stretch/>
        </p:blipFill>
        <p:spPr>
          <a:xfrm>
            <a:off x="0" y="5033300"/>
            <a:ext cx="9144000" cy="162475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79" name="Google Shape;79;p15"/>
          <p:cNvGrpSpPr/>
          <p:nvPr/>
        </p:nvGrpSpPr>
        <p:grpSpPr>
          <a:xfrm>
            <a:off x="3523395" y="4648987"/>
            <a:ext cx="2544429" cy="408626"/>
            <a:chOff x="3073500" y="4501899"/>
            <a:chExt cx="3144376" cy="504975"/>
          </a:xfrm>
        </p:grpSpPr>
        <p:pic>
          <p:nvPicPr>
            <p:cNvPr id="80" name="Google Shape;80;p15" descr="Logotipo&#10;&#10;Descrição gerada automaticamente"/>
            <p:cNvPicPr preferRelativeResize="0"/>
            <p:nvPr/>
          </p:nvPicPr>
          <p:blipFill rotWithShape="1">
            <a:blip r:embed="rId4">
              <a:alphaModFix/>
            </a:blip>
            <a:srcRect l="25038" t="17313" r="12845" b="13434"/>
            <a:stretch/>
          </p:blipFill>
          <p:spPr>
            <a:xfrm>
              <a:off x="3542000" y="4576025"/>
              <a:ext cx="2675876" cy="39895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81" name="Google Shape;81;p15" title="Brasão_da_UESC.png"/>
            <p:cNvPicPr preferRelativeResize="0"/>
            <p:nvPr/>
          </p:nvPicPr>
          <p:blipFill>
            <a:blip r:embed="rId5">
              <a:alphaModFix/>
            </a:blip>
            <a:stretch>
              <a:fillRect/>
            </a:stretch>
          </p:blipFill>
          <p:spPr>
            <a:xfrm>
              <a:off x="3073500" y="4501899"/>
              <a:ext cx="389600" cy="50497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2" name="Picture 2">
            <a:extLst>
              <a:ext uri="{FF2B5EF4-FFF2-40B4-BE49-F238E27FC236}">
                <a16:creationId xmlns:a16="http://schemas.microsoft.com/office/drawing/2014/main" id="{8100BA97-8CB1-05CC-487E-86D8728B71F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951" t="32114" r="27221" b="33668"/>
          <a:stretch>
            <a:fillRect/>
          </a:stretch>
        </p:blipFill>
        <p:spPr bwMode="auto">
          <a:xfrm>
            <a:off x="7771307" y="0"/>
            <a:ext cx="904991" cy="9585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6"/>
          <p:cNvSpPr txBox="1"/>
          <p:nvPr/>
        </p:nvSpPr>
        <p:spPr>
          <a:xfrm>
            <a:off x="457201" y="24575"/>
            <a:ext cx="7283400" cy="74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MATERIAL E MÉTODOS</a:t>
            </a:r>
            <a:endParaRPr sz="44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8" name="Google Shape;88;p16"/>
          <p:cNvSpPr txBox="1"/>
          <p:nvPr/>
        </p:nvSpPr>
        <p:spPr>
          <a:xfrm>
            <a:off x="868675" y="939625"/>
            <a:ext cx="7959000" cy="317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</a:pPr>
            <a:r>
              <a:rPr lang="en" sz="18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Delimitar e caracterizar a área e/ou objeto de estudo. Descrever os métodos, as técnicas e os instrumentos a serem utilizados nas várias etapas do trabalho de campo e/ou laboratório, coleta, análise e interpretação dos dados, visando atingir os objetivos propostos no estudo, respeitando as especificidades de cada projeto. </a:t>
            </a:r>
            <a:endParaRPr sz="2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89" name="Google Shape;89;p16" title="linha.png"/>
          <p:cNvPicPr preferRelativeResize="0"/>
          <p:nvPr/>
        </p:nvPicPr>
        <p:blipFill rotWithShape="1">
          <a:blip r:embed="rId3">
            <a:alphaModFix/>
          </a:blip>
          <a:srcRect t="19717" b="77123"/>
          <a:stretch/>
        </p:blipFill>
        <p:spPr>
          <a:xfrm>
            <a:off x="0" y="5033300"/>
            <a:ext cx="9144000" cy="162475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90" name="Google Shape;90;p16"/>
          <p:cNvGrpSpPr/>
          <p:nvPr/>
        </p:nvGrpSpPr>
        <p:grpSpPr>
          <a:xfrm>
            <a:off x="3523395" y="4648987"/>
            <a:ext cx="2544429" cy="408626"/>
            <a:chOff x="3073500" y="4501899"/>
            <a:chExt cx="3144376" cy="504975"/>
          </a:xfrm>
        </p:grpSpPr>
        <p:pic>
          <p:nvPicPr>
            <p:cNvPr id="91" name="Google Shape;91;p16" descr="Logotipo&#10;&#10;Descrição gerada automaticamente"/>
            <p:cNvPicPr preferRelativeResize="0"/>
            <p:nvPr/>
          </p:nvPicPr>
          <p:blipFill rotWithShape="1">
            <a:blip r:embed="rId4">
              <a:alphaModFix/>
            </a:blip>
            <a:srcRect l="25038" t="17313" r="12845" b="13434"/>
            <a:stretch/>
          </p:blipFill>
          <p:spPr>
            <a:xfrm>
              <a:off x="3542000" y="4576025"/>
              <a:ext cx="2675876" cy="39895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92" name="Google Shape;92;p16" title="Brasão_da_UESC.png"/>
            <p:cNvPicPr preferRelativeResize="0"/>
            <p:nvPr/>
          </p:nvPicPr>
          <p:blipFill>
            <a:blip r:embed="rId5">
              <a:alphaModFix/>
            </a:blip>
            <a:stretch>
              <a:fillRect/>
            </a:stretch>
          </p:blipFill>
          <p:spPr>
            <a:xfrm>
              <a:off x="3073500" y="4501899"/>
              <a:ext cx="389600" cy="50497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2" name="Picture 2">
            <a:extLst>
              <a:ext uri="{FF2B5EF4-FFF2-40B4-BE49-F238E27FC236}">
                <a16:creationId xmlns:a16="http://schemas.microsoft.com/office/drawing/2014/main" id="{6C90E363-81ED-A7F0-23B9-07D9CEFCBE1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951" t="32114" r="27221" b="33668"/>
          <a:stretch>
            <a:fillRect/>
          </a:stretch>
        </p:blipFill>
        <p:spPr bwMode="auto">
          <a:xfrm>
            <a:off x="7771307" y="0"/>
            <a:ext cx="904991" cy="9585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7"/>
          <p:cNvSpPr txBox="1"/>
          <p:nvPr/>
        </p:nvSpPr>
        <p:spPr>
          <a:xfrm>
            <a:off x="347201" y="167275"/>
            <a:ext cx="7449600" cy="74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RESULTADOS ESPERADOS E/OU OBTIDOS (PRELIMINARES)</a:t>
            </a:r>
            <a:endParaRPr sz="44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9" name="Google Shape;99;p17"/>
          <p:cNvSpPr txBox="1"/>
          <p:nvPr/>
        </p:nvSpPr>
        <p:spPr>
          <a:xfrm>
            <a:off x="758675" y="1082300"/>
            <a:ext cx="8113800" cy="291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</a:pPr>
            <a:r>
              <a:rPr lang="en" sz="18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Especificar os resultados esperados, considerando os objetivos e a hipótese (se houver) previamente formulada, na perspectiva de apresentar as contribuições e aplicabilidades advindas do estudo. </a:t>
            </a:r>
            <a:endParaRPr sz="2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00" name="Google Shape;100;p17" title="linha.png"/>
          <p:cNvPicPr preferRelativeResize="0"/>
          <p:nvPr/>
        </p:nvPicPr>
        <p:blipFill rotWithShape="1">
          <a:blip r:embed="rId3">
            <a:alphaModFix/>
          </a:blip>
          <a:srcRect t="19717" b="77123"/>
          <a:stretch/>
        </p:blipFill>
        <p:spPr>
          <a:xfrm>
            <a:off x="0" y="5033300"/>
            <a:ext cx="9144000" cy="162475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01" name="Google Shape;101;p17"/>
          <p:cNvGrpSpPr/>
          <p:nvPr/>
        </p:nvGrpSpPr>
        <p:grpSpPr>
          <a:xfrm>
            <a:off x="3523395" y="4648987"/>
            <a:ext cx="2544429" cy="408626"/>
            <a:chOff x="3073500" y="4501899"/>
            <a:chExt cx="3144376" cy="504975"/>
          </a:xfrm>
        </p:grpSpPr>
        <p:pic>
          <p:nvPicPr>
            <p:cNvPr id="102" name="Google Shape;102;p17" descr="Logotipo&#10;&#10;Descrição gerada automaticamente"/>
            <p:cNvPicPr preferRelativeResize="0"/>
            <p:nvPr/>
          </p:nvPicPr>
          <p:blipFill rotWithShape="1">
            <a:blip r:embed="rId4">
              <a:alphaModFix/>
            </a:blip>
            <a:srcRect l="25038" t="17313" r="12845" b="13434"/>
            <a:stretch/>
          </p:blipFill>
          <p:spPr>
            <a:xfrm>
              <a:off x="3542000" y="4576025"/>
              <a:ext cx="2675876" cy="39895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3" name="Google Shape;103;p17" title="Brasão_da_UESC.png"/>
            <p:cNvPicPr preferRelativeResize="0"/>
            <p:nvPr/>
          </p:nvPicPr>
          <p:blipFill>
            <a:blip r:embed="rId5">
              <a:alphaModFix/>
            </a:blip>
            <a:stretch>
              <a:fillRect/>
            </a:stretch>
          </p:blipFill>
          <p:spPr>
            <a:xfrm>
              <a:off x="3073500" y="4501899"/>
              <a:ext cx="389600" cy="50497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2" name="Picture 2">
            <a:extLst>
              <a:ext uri="{FF2B5EF4-FFF2-40B4-BE49-F238E27FC236}">
                <a16:creationId xmlns:a16="http://schemas.microsoft.com/office/drawing/2014/main" id="{1DBF265F-8C30-C4B8-C07D-D5BCBF3C851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951" t="32114" r="27221" b="33668"/>
          <a:stretch>
            <a:fillRect/>
          </a:stretch>
        </p:blipFill>
        <p:spPr bwMode="auto">
          <a:xfrm>
            <a:off x="7771307" y="0"/>
            <a:ext cx="904991" cy="9585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18"/>
          <p:cNvSpPr txBox="1"/>
          <p:nvPr/>
        </p:nvSpPr>
        <p:spPr>
          <a:xfrm>
            <a:off x="457201" y="24575"/>
            <a:ext cx="7339500" cy="74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CRONOGRAMA</a:t>
            </a:r>
            <a:endParaRPr sz="44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11" name="Google Shape;111;p18" title="linha.png"/>
          <p:cNvPicPr preferRelativeResize="0"/>
          <p:nvPr/>
        </p:nvPicPr>
        <p:blipFill rotWithShape="1">
          <a:blip r:embed="rId3">
            <a:alphaModFix/>
          </a:blip>
          <a:srcRect t="19717" b="77123"/>
          <a:stretch/>
        </p:blipFill>
        <p:spPr>
          <a:xfrm>
            <a:off x="0" y="5033300"/>
            <a:ext cx="9144000" cy="162475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12" name="Google Shape;112;p18"/>
          <p:cNvGrpSpPr/>
          <p:nvPr/>
        </p:nvGrpSpPr>
        <p:grpSpPr>
          <a:xfrm>
            <a:off x="3523395" y="4648987"/>
            <a:ext cx="2544429" cy="408626"/>
            <a:chOff x="3073500" y="4501899"/>
            <a:chExt cx="3144376" cy="504975"/>
          </a:xfrm>
        </p:grpSpPr>
        <p:pic>
          <p:nvPicPr>
            <p:cNvPr id="113" name="Google Shape;113;p18" descr="Logotipo&#10;&#10;Descrição gerada automaticamente"/>
            <p:cNvPicPr preferRelativeResize="0"/>
            <p:nvPr/>
          </p:nvPicPr>
          <p:blipFill rotWithShape="1">
            <a:blip r:embed="rId4">
              <a:alphaModFix/>
            </a:blip>
            <a:srcRect l="25038" t="17313" r="12845" b="13434"/>
            <a:stretch/>
          </p:blipFill>
          <p:spPr>
            <a:xfrm>
              <a:off x="3542000" y="4576025"/>
              <a:ext cx="2675876" cy="39895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14" name="Google Shape;114;p18" title="Brasão_da_UESC.png"/>
            <p:cNvPicPr preferRelativeResize="0"/>
            <p:nvPr/>
          </p:nvPicPr>
          <p:blipFill>
            <a:blip r:embed="rId5">
              <a:alphaModFix/>
            </a:blip>
            <a:stretch>
              <a:fillRect/>
            </a:stretch>
          </p:blipFill>
          <p:spPr>
            <a:xfrm>
              <a:off x="3073500" y="4501899"/>
              <a:ext cx="389600" cy="504975"/>
            </a:xfrm>
            <a:prstGeom prst="rect">
              <a:avLst/>
            </a:prstGeom>
            <a:noFill/>
            <a:ln>
              <a:noFill/>
            </a:ln>
          </p:spPr>
        </p:pic>
      </p:grpSp>
      <p:graphicFrame>
        <p:nvGraphicFramePr>
          <p:cNvPr id="3" name="Tabela 2">
            <a:extLst>
              <a:ext uri="{FF2B5EF4-FFF2-40B4-BE49-F238E27FC236}">
                <a16:creationId xmlns:a16="http://schemas.microsoft.com/office/drawing/2014/main" id="{095FFAF0-A42E-293D-672C-2006442BC60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9623290"/>
              </p:ext>
            </p:extLst>
          </p:nvPr>
        </p:nvGraphicFramePr>
        <p:xfrm>
          <a:off x="580671" y="510540"/>
          <a:ext cx="7982658" cy="402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24706">
                  <a:extLst>
                    <a:ext uri="{9D8B030D-6E8A-4147-A177-3AD203B41FA5}">
                      <a16:colId xmlns:a16="http://schemas.microsoft.com/office/drawing/2014/main" val="2172380699"/>
                    </a:ext>
                  </a:extLst>
                </a:gridCol>
                <a:gridCol w="294744">
                  <a:extLst>
                    <a:ext uri="{9D8B030D-6E8A-4147-A177-3AD203B41FA5}">
                      <a16:colId xmlns:a16="http://schemas.microsoft.com/office/drawing/2014/main" val="1729291224"/>
                    </a:ext>
                  </a:extLst>
                </a:gridCol>
                <a:gridCol w="294744">
                  <a:extLst>
                    <a:ext uri="{9D8B030D-6E8A-4147-A177-3AD203B41FA5}">
                      <a16:colId xmlns:a16="http://schemas.microsoft.com/office/drawing/2014/main" val="1675812983"/>
                    </a:ext>
                  </a:extLst>
                </a:gridCol>
                <a:gridCol w="294744">
                  <a:extLst>
                    <a:ext uri="{9D8B030D-6E8A-4147-A177-3AD203B41FA5}">
                      <a16:colId xmlns:a16="http://schemas.microsoft.com/office/drawing/2014/main" val="764848903"/>
                    </a:ext>
                  </a:extLst>
                </a:gridCol>
                <a:gridCol w="294744">
                  <a:extLst>
                    <a:ext uri="{9D8B030D-6E8A-4147-A177-3AD203B41FA5}">
                      <a16:colId xmlns:a16="http://schemas.microsoft.com/office/drawing/2014/main" val="178440407"/>
                    </a:ext>
                  </a:extLst>
                </a:gridCol>
                <a:gridCol w="294744">
                  <a:extLst>
                    <a:ext uri="{9D8B030D-6E8A-4147-A177-3AD203B41FA5}">
                      <a16:colId xmlns:a16="http://schemas.microsoft.com/office/drawing/2014/main" val="3617378651"/>
                    </a:ext>
                  </a:extLst>
                </a:gridCol>
                <a:gridCol w="294744">
                  <a:extLst>
                    <a:ext uri="{9D8B030D-6E8A-4147-A177-3AD203B41FA5}">
                      <a16:colId xmlns:a16="http://schemas.microsoft.com/office/drawing/2014/main" val="3545714977"/>
                    </a:ext>
                  </a:extLst>
                </a:gridCol>
                <a:gridCol w="294744">
                  <a:extLst>
                    <a:ext uri="{9D8B030D-6E8A-4147-A177-3AD203B41FA5}">
                      <a16:colId xmlns:a16="http://schemas.microsoft.com/office/drawing/2014/main" val="771321816"/>
                    </a:ext>
                  </a:extLst>
                </a:gridCol>
                <a:gridCol w="294744">
                  <a:extLst>
                    <a:ext uri="{9D8B030D-6E8A-4147-A177-3AD203B41FA5}">
                      <a16:colId xmlns:a16="http://schemas.microsoft.com/office/drawing/2014/main" val="1571369403"/>
                    </a:ext>
                  </a:extLst>
                </a:gridCol>
              </a:tblGrid>
              <a:tr h="207630">
                <a:tc>
                  <a:txBody>
                    <a:bodyPr/>
                    <a:lstStyle/>
                    <a:p>
                      <a:pPr algn="l"/>
                      <a:r>
                        <a:rPr lang="pt-BR" sz="1600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latin typeface="+mj-lt"/>
                          <a:cs typeface="Arial" panose="020B0604020202020204" pitchFamily="34" charset="0"/>
                        </a:rPr>
                        <a:t>   ATIVIDADE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8">
                  <a:txBody>
                    <a:bodyPr/>
                    <a:lstStyle/>
                    <a:p>
                      <a:pPr algn="ctr"/>
                      <a:r>
                        <a:rPr lang="pt-BR" sz="1600" b="1" kern="12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SEMESTRE</a:t>
                      </a:r>
                      <a:endParaRPr lang="pt-BR" sz="1600" dirty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 dirty="0">
                        <a:ln>
                          <a:solidFill>
                            <a:schemeClr val="tx1"/>
                          </a:solidFill>
                        </a:ln>
                        <a:noFill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 dirty="0">
                        <a:ln>
                          <a:solidFill>
                            <a:schemeClr val="tx1"/>
                          </a:solidFill>
                        </a:ln>
                        <a:noFill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 dirty="0">
                        <a:ln>
                          <a:solidFill>
                            <a:schemeClr val="tx1"/>
                          </a:solidFill>
                        </a:ln>
                        <a:noFill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 dirty="0">
                        <a:ln>
                          <a:solidFill>
                            <a:schemeClr val="tx1"/>
                          </a:solidFill>
                        </a:ln>
                        <a:noFill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 dirty="0">
                        <a:ln>
                          <a:solidFill>
                            <a:schemeClr val="tx1"/>
                          </a:solidFill>
                        </a:ln>
                        <a:noFill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 dirty="0">
                        <a:ln>
                          <a:solidFill>
                            <a:schemeClr val="tx1"/>
                          </a:solidFill>
                        </a:ln>
                        <a:noFill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 dirty="0">
                        <a:ln>
                          <a:solidFill>
                            <a:schemeClr val="tx1"/>
                          </a:solidFill>
                        </a:ln>
                        <a:noFill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65591817"/>
                  </a:ext>
                </a:extLst>
              </a:tr>
              <a:tr h="207630">
                <a:tc>
                  <a:txBody>
                    <a:bodyPr/>
                    <a:lstStyle/>
                    <a:p>
                      <a:pPr marL="108000" indent="-1588"/>
                      <a:endParaRPr lang="pt-BR" sz="1600" dirty="0">
                        <a:ln>
                          <a:solidFill>
                            <a:schemeClr val="tx1"/>
                          </a:solidFill>
                        </a:ln>
                        <a:noFill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pt-BR" sz="1600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latin typeface="+mj-lt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pt-BR" sz="1600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latin typeface="+mj-lt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pt-BR" sz="1600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latin typeface="+mj-lt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pt-BR" sz="1600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latin typeface="+mj-lt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pt-BR" sz="1600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latin typeface="+mj-lt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pt-BR" sz="1600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latin typeface="+mj-lt"/>
                          <a:cs typeface="Arial" panose="020B0604020202020204" pitchFamily="34" charset="0"/>
                        </a:rPr>
                        <a:t>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pt-BR" sz="1600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latin typeface="+mj-lt"/>
                          <a:cs typeface="Arial" panose="020B0604020202020204" pitchFamily="34" charset="0"/>
                        </a:rPr>
                        <a:t>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pt-BR" sz="1600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latin typeface="+mj-lt"/>
                          <a:cs typeface="Arial" panose="020B0604020202020204" pitchFamily="34" charset="0"/>
                        </a:rPr>
                        <a:t>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73263377"/>
                  </a:ext>
                </a:extLst>
              </a:tr>
              <a:tr h="196095">
                <a:tc>
                  <a:txBody>
                    <a:bodyPr/>
                    <a:lstStyle/>
                    <a:p>
                      <a:pPr marL="108000" indent="-22225"/>
                      <a:endParaRPr lang="pt-BR" sz="1600" dirty="0">
                        <a:ln>
                          <a:solidFill>
                            <a:schemeClr val="tx1"/>
                          </a:solidFill>
                        </a:ln>
                        <a:noFill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pt-BR" sz="1600" dirty="0">
                        <a:ln>
                          <a:solidFill>
                            <a:schemeClr val="tx1"/>
                          </a:solidFill>
                        </a:ln>
                        <a:noFill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pt-BR" sz="1600" dirty="0">
                        <a:ln>
                          <a:solidFill>
                            <a:schemeClr val="tx1"/>
                          </a:solidFill>
                        </a:ln>
                        <a:noFill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pt-BR" sz="1600" dirty="0">
                        <a:ln>
                          <a:solidFill>
                            <a:schemeClr val="tx1"/>
                          </a:solidFill>
                        </a:ln>
                        <a:noFill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pt-BR" sz="1600" dirty="0">
                        <a:ln>
                          <a:solidFill>
                            <a:schemeClr val="tx1"/>
                          </a:solidFill>
                        </a:ln>
                        <a:noFill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pt-BR" sz="1600" dirty="0">
                        <a:ln>
                          <a:solidFill>
                            <a:schemeClr val="tx1"/>
                          </a:solidFill>
                        </a:ln>
                        <a:noFill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pt-BR" sz="1600" dirty="0">
                        <a:ln>
                          <a:solidFill>
                            <a:schemeClr val="tx1"/>
                          </a:solidFill>
                        </a:ln>
                        <a:noFill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pt-BR" sz="1600" dirty="0">
                        <a:ln>
                          <a:solidFill>
                            <a:schemeClr val="tx1"/>
                          </a:solidFill>
                        </a:ln>
                        <a:noFill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pt-BR" sz="1600" dirty="0">
                        <a:ln>
                          <a:solidFill>
                            <a:schemeClr val="tx1"/>
                          </a:solidFill>
                        </a:ln>
                        <a:noFill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17418482"/>
                  </a:ext>
                </a:extLst>
              </a:tr>
              <a:tr h="196095">
                <a:tc>
                  <a:txBody>
                    <a:bodyPr/>
                    <a:lstStyle/>
                    <a:p>
                      <a:pPr marL="108000" indent="0"/>
                      <a:endParaRPr lang="pt-BR" sz="1600" dirty="0">
                        <a:ln>
                          <a:solidFill>
                            <a:schemeClr val="tx1"/>
                          </a:solidFill>
                        </a:ln>
                        <a:noFill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pt-BR" sz="1600" dirty="0">
                        <a:ln>
                          <a:solidFill>
                            <a:schemeClr val="tx1"/>
                          </a:solidFill>
                        </a:ln>
                        <a:noFill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pt-BR" sz="1600" dirty="0">
                        <a:ln>
                          <a:solidFill>
                            <a:schemeClr val="tx1"/>
                          </a:solidFill>
                        </a:ln>
                        <a:noFill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pt-BR" sz="1600" dirty="0">
                        <a:ln>
                          <a:solidFill>
                            <a:schemeClr val="tx1"/>
                          </a:solidFill>
                        </a:ln>
                        <a:noFill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pt-BR" sz="1600" dirty="0">
                        <a:ln>
                          <a:solidFill>
                            <a:schemeClr val="tx1"/>
                          </a:solidFill>
                        </a:ln>
                        <a:noFill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pt-BR" sz="1600" dirty="0">
                        <a:ln>
                          <a:solidFill>
                            <a:schemeClr val="tx1"/>
                          </a:solidFill>
                        </a:ln>
                        <a:noFill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pt-BR" sz="1600" dirty="0">
                        <a:ln>
                          <a:solidFill>
                            <a:schemeClr val="tx1"/>
                          </a:solidFill>
                        </a:ln>
                        <a:noFill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pt-BR" sz="1600" dirty="0">
                        <a:ln>
                          <a:solidFill>
                            <a:schemeClr val="tx1"/>
                          </a:solidFill>
                        </a:ln>
                        <a:noFill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pt-BR" sz="1600" dirty="0">
                        <a:ln>
                          <a:solidFill>
                            <a:schemeClr val="tx1"/>
                          </a:solidFill>
                        </a:ln>
                        <a:noFill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80591218"/>
                  </a:ext>
                </a:extLst>
              </a:tr>
              <a:tr h="196095">
                <a:tc>
                  <a:txBody>
                    <a:bodyPr/>
                    <a:lstStyle/>
                    <a:p>
                      <a:pPr marL="108000" indent="0"/>
                      <a:endParaRPr lang="pt-BR" sz="1600" dirty="0">
                        <a:ln>
                          <a:solidFill>
                            <a:schemeClr val="tx1"/>
                          </a:solidFill>
                        </a:ln>
                        <a:noFill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pt-BR" sz="1600" dirty="0">
                        <a:ln>
                          <a:solidFill>
                            <a:schemeClr val="tx1"/>
                          </a:solidFill>
                        </a:ln>
                        <a:noFill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pt-BR" sz="1600" dirty="0">
                        <a:ln>
                          <a:solidFill>
                            <a:schemeClr val="tx1"/>
                          </a:solidFill>
                        </a:ln>
                        <a:noFill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pt-BR" sz="1600" dirty="0">
                        <a:ln>
                          <a:solidFill>
                            <a:schemeClr val="tx1"/>
                          </a:solidFill>
                        </a:ln>
                        <a:noFill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pt-BR" sz="1600" dirty="0">
                        <a:ln>
                          <a:solidFill>
                            <a:schemeClr val="tx1"/>
                          </a:solidFill>
                        </a:ln>
                        <a:noFill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pt-BR" sz="1600" dirty="0">
                        <a:ln>
                          <a:solidFill>
                            <a:schemeClr val="tx1"/>
                          </a:solidFill>
                        </a:ln>
                        <a:noFill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pt-BR" sz="1600" dirty="0">
                        <a:ln>
                          <a:solidFill>
                            <a:schemeClr val="tx1"/>
                          </a:solidFill>
                        </a:ln>
                        <a:noFill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pt-BR" sz="1600" dirty="0">
                        <a:ln>
                          <a:solidFill>
                            <a:schemeClr val="tx1"/>
                          </a:solidFill>
                        </a:ln>
                        <a:noFill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pt-BR" sz="1600" dirty="0">
                        <a:ln>
                          <a:solidFill>
                            <a:schemeClr val="tx1"/>
                          </a:solidFill>
                        </a:ln>
                        <a:noFill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27413375"/>
                  </a:ext>
                </a:extLst>
              </a:tr>
              <a:tr h="196095">
                <a:tc>
                  <a:txBody>
                    <a:bodyPr/>
                    <a:lstStyle/>
                    <a:p>
                      <a:pPr marL="108000" indent="-22225"/>
                      <a:endParaRPr lang="pt-BR" sz="1600" dirty="0">
                        <a:ln>
                          <a:solidFill>
                            <a:schemeClr val="tx1"/>
                          </a:solidFill>
                        </a:ln>
                        <a:noFill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pt-BR" sz="1600" dirty="0">
                        <a:ln>
                          <a:solidFill>
                            <a:schemeClr val="tx1"/>
                          </a:solidFill>
                        </a:ln>
                        <a:noFill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pt-BR" sz="1600" dirty="0">
                        <a:ln>
                          <a:solidFill>
                            <a:schemeClr val="tx1"/>
                          </a:solidFill>
                        </a:ln>
                        <a:noFill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pt-BR" sz="1600" dirty="0">
                        <a:ln>
                          <a:solidFill>
                            <a:schemeClr val="tx1"/>
                          </a:solidFill>
                        </a:ln>
                        <a:noFill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pt-BR" sz="1600" dirty="0">
                        <a:ln>
                          <a:solidFill>
                            <a:schemeClr val="tx1"/>
                          </a:solidFill>
                        </a:ln>
                        <a:noFill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pt-BR" sz="1600" dirty="0">
                        <a:ln>
                          <a:solidFill>
                            <a:schemeClr val="tx1"/>
                          </a:solidFill>
                        </a:ln>
                        <a:noFill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pt-BR" sz="1600" dirty="0">
                        <a:ln>
                          <a:solidFill>
                            <a:schemeClr val="tx1"/>
                          </a:solidFill>
                        </a:ln>
                        <a:noFill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pt-BR" sz="1600" dirty="0">
                        <a:ln>
                          <a:solidFill>
                            <a:schemeClr val="tx1"/>
                          </a:solidFill>
                        </a:ln>
                        <a:noFill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pt-BR" sz="1600" dirty="0">
                        <a:ln>
                          <a:solidFill>
                            <a:schemeClr val="tx1"/>
                          </a:solidFill>
                        </a:ln>
                        <a:noFill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69674154"/>
                  </a:ext>
                </a:extLst>
              </a:tr>
              <a:tr h="196095">
                <a:tc>
                  <a:txBody>
                    <a:bodyPr/>
                    <a:lstStyle/>
                    <a:p>
                      <a:pPr marL="108000" indent="-22225"/>
                      <a:endParaRPr lang="pt-BR" sz="1600" dirty="0">
                        <a:ln>
                          <a:solidFill>
                            <a:schemeClr val="tx1"/>
                          </a:solidFill>
                        </a:ln>
                        <a:noFill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pt-BR" sz="1600" dirty="0">
                        <a:ln>
                          <a:solidFill>
                            <a:schemeClr val="tx1"/>
                          </a:solidFill>
                        </a:ln>
                        <a:noFill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pt-BR" sz="1600" dirty="0">
                        <a:ln>
                          <a:solidFill>
                            <a:schemeClr val="tx1"/>
                          </a:solidFill>
                        </a:ln>
                        <a:noFill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pt-BR" sz="1600" dirty="0">
                        <a:ln>
                          <a:solidFill>
                            <a:schemeClr val="tx1"/>
                          </a:solidFill>
                        </a:ln>
                        <a:noFill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pt-BR" sz="1600" dirty="0">
                        <a:ln>
                          <a:solidFill>
                            <a:schemeClr val="tx1"/>
                          </a:solidFill>
                        </a:ln>
                        <a:noFill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pt-BR" sz="1600" dirty="0">
                        <a:ln>
                          <a:solidFill>
                            <a:schemeClr val="tx1"/>
                          </a:solidFill>
                        </a:ln>
                        <a:noFill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pt-BR" sz="1600" dirty="0">
                        <a:ln>
                          <a:solidFill>
                            <a:schemeClr val="tx1"/>
                          </a:solidFill>
                        </a:ln>
                        <a:noFill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pt-BR" sz="1600" dirty="0">
                        <a:ln>
                          <a:solidFill>
                            <a:schemeClr val="tx1"/>
                          </a:solidFill>
                        </a:ln>
                        <a:noFill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pt-BR" sz="1600" dirty="0">
                        <a:ln>
                          <a:solidFill>
                            <a:schemeClr val="tx1"/>
                          </a:solidFill>
                        </a:ln>
                        <a:noFill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30135999"/>
                  </a:ext>
                </a:extLst>
              </a:tr>
              <a:tr h="196095">
                <a:tc>
                  <a:txBody>
                    <a:bodyPr/>
                    <a:lstStyle/>
                    <a:p>
                      <a:pPr marL="108000" indent="-22225"/>
                      <a:endParaRPr lang="pt-BR" sz="1600" dirty="0">
                        <a:ln>
                          <a:solidFill>
                            <a:schemeClr val="tx1"/>
                          </a:solidFill>
                        </a:ln>
                        <a:noFill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pt-BR" sz="1600" dirty="0">
                        <a:ln>
                          <a:solidFill>
                            <a:schemeClr val="tx1"/>
                          </a:solidFill>
                        </a:ln>
                        <a:noFill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pt-BR" sz="1600" dirty="0">
                        <a:ln>
                          <a:solidFill>
                            <a:schemeClr val="tx1"/>
                          </a:solidFill>
                        </a:ln>
                        <a:noFill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pt-BR" sz="1600" dirty="0">
                        <a:ln>
                          <a:solidFill>
                            <a:schemeClr val="tx1"/>
                          </a:solidFill>
                        </a:ln>
                        <a:noFill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pt-BR" sz="1600" dirty="0">
                        <a:ln>
                          <a:solidFill>
                            <a:schemeClr val="tx1"/>
                          </a:solidFill>
                        </a:ln>
                        <a:noFill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pt-BR" sz="1600" dirty="0">
                        <a:ln>
                          <a:solidFill>
                            <a:schemeClr val="tx1"/>
                          </a:solidFill>
                        </a:ln>
                        <a:noFill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pt-BR" sz="1600" dirty="0">
                        <a:ln>
                          <a:solidFill>
                            <a:schemeClr val="tx1"/>
                          </a:solidFill>
                        </a:ln>
                        <a:noFill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pt-BR" sz="1600" dirty="0">
                        <a:ln>
                          <a:solidFill>
                            <a:schemeClr val="tx1"/>
                          </a:solidFill>
                        </a:ln>
                        <a:noFill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pt-BR" sz="1600" dirty="0">
                        <a:ln>
                          <a:solidFill>
                            <a:schemeClr val="tx1"/>
                          </a:solidFill>
                        </a:ln>
                        <a:noFill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86298580"/>
                  </a:ext>
                </a:extLst>
              </a:tr>
              <a:tr h="196095">
                <a:tc>
                  <a:txBody>
                    <a:bodyPr/>
                    <a:lstStyle/>
                    <a:p>
                      <a:pPr marL="108000" indent="-22225"/>
                      <a:endParaRPr lang="pt-BR" sz="1600" dirty="0">
                        <a:ln>
                          <a:solidFill>
                            <a:schemeClr val="tx1"/>
                          </a:solidFill>
                        </a:ln>
                        <a:noFill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pt-BR" sz="1600" dirty="0">
                        <a:ln>
                          <a:solidFill>
                            <a:schemeClr val="tx1"/>
                          </a:solidFill>
                        </a:ln>
                        <a:noFill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pt-BR" sz="1600" dirty="0">
                        <a:ln>
                          <a:solidFill>
                            <a:schemeClr val="tx1"/>
                          </a:solidFill>
                        </a:ln>
                        <a:noFill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pt-BR" sz="1600" dirty="0">
                        <a:ln>
                          <a:solidFill>
                            <a:schemeClr val="tx1"/>
                          </a:solidFill>
                        </a:ln>
                        <a:noFill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pt-BR" sz="1600" dirty="0">
                        <a:ln>
                          <a:solidFill>
                            <a:schemeClr val="tx1"/>
                          </a:solidFill>
                        </a:ln>
                        <a:noFill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pt-BR" sz="1600" dirty="0">
                        <a:ln>
                          <a:solidFill>
                            <a:schemeClr val="tx1"/>
                          </a:solidFill>
                        </a:ln>
                        <a:noFill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pt-BR" sz="1600" dirty="0">
                        <a:ln>
                          <a:solidFill>
                            <a:schemeClr val="tx1"/>
                          </a:solidFill>
                        </a:ln>
                        <a:noFill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pt-BR" sz="1600" dirty="0">
                        <a:ln>
                          <a:solidFill>
                            <a:schemeClr val="tx1"/>
                          </a:solidFill>
                        </a:ln>
                        <a:noFill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pt-BR" sz="1600" dirty="0">
                        <a:ln>
                          <a:solidFill>
                            <a:schemeClr val="tx1"/>
                          </a:solidFill>
                        </a:ln>
                        <a:noFill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49206289"/>
                  </a:ext>
                </a:extLst>
              </a:tr>
              <a:tr h="196095">
                <a:tc>
                  <a:txBody>
                    <a:bodyPr/>
                    <a:lstStyle/>
                    <a:p>
                      <a:pPr marL="108000" indent="-22225"/>
                      <a:endParaRPr lang="pt-BR" sz="1600" dirty="0">
                        <a:ln>
                          <a:solidFill>
                            <a:schemeClr val="tx1"/>
                          </a:solidFill>
                        </a:ln>
                        <a:noFill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pt-BR" sz="1600" dirty="0">
                        <a:ln>
                          <a:solidFill>
                            <a:schemeClr val="tx1"/>
                          </a:solidFill>
                        </a:ln>
                        <a:noFill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pt-BR" sz="1600" dirty="0">
                        <a:ln>
                          <a:solidFill>
                            <a:schemeClr val="tx1"/>
                          </a:solidFill>
                        </a:ln>
                        <a:noFill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pt-BR" sz="1600" dirty="0">
                        <a:ln>
                          <a:solidFill>
                            <a:schemeClr val="tx1"/>
                          </a:solidFill>
                        </a:ln>
                        <a:noFill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pt-BR" sz="1600" dirty="0">
                        <a:ln>
                          <a:solidFill>
                            <a:schemeClr val="tx1"/>
                          </a:solidFill>
                        </a:ln>
                        <a:noFill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pt-BR" sz="1600" dirty="0">
                        <a:ln>
                          <a:solidFill>
                            <a:schemeClr val="tx1"/>
                          </a:solidFill>
                        </a:ln>
                        <a:noFill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pt-BR" sz="1600" dirty="0">
                        <a:ln>
                          <a:solidFill>
                            <a:schemeClr val="tx1"/>
                          </a:solidFill>
                        </a:ln>
                        <a:noFill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pt-BR" sz="1600" dirty="0">
                        <a:ln>
                          <a:solidFill>
                            <a:schemeClr val="tx1"/>
                          </a:solidFill>
                        </a:ln>
                        <a:noFill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pt-BR" sz="1600" dirty="0">
                        <a:ln>
                          <a:solidFill>
                            <a:schemeClr val="tx1"/>
                          </a:solidFill>
                        </a:ln>
                        <a:noFill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48405153"/>
                  </a:ext>
                </a:extLst>
              </a:tr>
              <a:tr h="196095">
                <a:tc>
                  <a:txBody>
                    <a:bodyPr/>
                    <a:lstStyle/>
                    <a:p>
                      <a:pPr marL="108000" indent="-22225"/>
                      <a:endParaRPr lang="pt-BR" sz="1600" dirty="0">
                        <a:ln>
                          <a:solidFill>
                            <a:schemeClr val="tx1"/>
                          </a:solidFill>
                        </a:ln>
                        <a:noFill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pt-BR" sz="1600" dirty="0">
                        <a:ln>
                          <a:solidFill>
                            <a:schemeClr val="tx1"/>
                          </a:solidFill>
                        </a:ln>
                        <a:noFill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pt-BR" sz="1600" dirty="0">
                        <a:ln>
                          <a:solidFill>
                            <a:schemeClr val="tx1"/>
                          </a:solidFill>
                        </a:ln>
                        <a:noFill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pt-BR" sz="1600" dirty="0">
                        <a:ln>
                          <a:solidFill>
                            <a:schemeClr val="tx1"/>
                          </a:solidFill>
                        </a:ln>
                        <a:noFill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pt-BR" sz="1600" dirty="0">
                        <a:ln>
                          <a:solidFill>
                            <a:schemeClr val="tx1"/>
                          </a:solidFill>
                        </a:ln>
                        <a:noFill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pt-BR" sz="1600" dirty="0">
                        <a:ln>
                          <a:solidFill>
                            <a:schemeClr val="tx1"/>
                          </a:solidFill>
                        </a:ln>
                        <a:noFill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pt-BR" sz="1600" dirty="0">
                        <a:ln>
                          <a:solidFill>
                            <a:schemeClr val="tx1"/>
                          </a:solidFill>
                        </a:ln>
                        <a:noFill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pt-BR" sz="1600" dirty="0">
                        <a:ln>
                          <a:solidFill>
                            <a:schemeClr val="tx1"/>
                          </a:solidFill>
                        </a:ln>
                        <a:noFill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pt-BR" sz="1600" dirty="0">
                        <a:ln>
                          <a:solidFill>
                            <a:schemeClr val="tx1"/>
                          </a:solidFill>
                        </a:ln>
                        <a:noFill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25044280"/>
                  </a:ext>
                </a:extLst>
              </a:tr>
              <a:tr h="196095">
                <a:tc>
                  <a:txBody>
                    <a:bodyPr/>
                    <a:lstStyle/>
                    <a:p>
                      <a:pPr marL="108000" indent="-22225"/>
                      <a:endParaRPr lang="pt-BR" sz="1600" dirty="0">
                        <a:ln>
                          <a:solidFill>
                            <a:schemeClr val="tx1"/>
                          </a:solidFill>
                        </a:ln>
                        <a:noFill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pt-BR" sz="1600" dirty="0">
                        <a:ln>
                          <a:solidFill>
                            <a:schemeClr val="tx1"/>
                          </a:solidFill>
                        </a:ln>
                        <a:noFill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pt-BR" sz="1600" dirty="0">
                        <a:ln>
                          <a:solidFill>
                            <a:schemeClr val="tx1"/>
                          </a:solidFill>
                        </a:ln>
                        <a:noFill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pt-BR" sz="1600" dirty="0">
                        <a:ln>
                          <a:solidFill>
                            <a:schemeClr val="tx1"/>
                          </a:solidFill>
                        </a:ln>
                        <a:noFill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pt-BR" sz="1600" dirty="0">
                        <a:ln>
                          <a:solidFill>
                            <a:schemeClr val="tx1"/>
                          </a:solidFill>
                        </a:ln>
                        <a:noFill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pt-BR" sz="1600" dirty="0">
                        <a:ln>
                          <a:solidFill>
                            <a:schemeClr val="tx1"/>
                          </a:solidFill>
                        </a:ln>
                        <a:noFill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pt-BR" sz="1600" dirty="0">
                        <a:ln>
                          <a:solidFill>
                            <a:schemeClr val="tx1"/>
                          </a:solidFill>
                        </a:ln>
                        <a:noFill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pt-BR" sz="1600" dirty="0">
                        <a:ln>
                          <a:solidFill>
                            <a:schemeClr val="tx1"/>
                          </a:solidFill>
                        </a:ln>
                        <a:noFill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pt-BR" sz="1600" dirty="0">
                        <a:ln>
                          <a:solidFill>
                            <a:schemeClr val="tx1"/>
                          </a:solidFill>
                        </a:ln>
                        <a:noFill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4063598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19"/>
          <p:cNvSpPr txBox="1"/>
          <p:nvPr/>
        </p:nvSpPr>
        <p:spPr>
          <a:xfrm>
            <a:off x="467701" y="168750"/>
            <a:ext cx="7535700" cy="74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REFERÊNCIAS</a:t>
            </a:r>
            <a:endParaRPr sz="1800" b="1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121" name="Google Shape;121;p19" title="linha.png"/>
          <p:cNvPicPr preferRelativeResize="0"/>
          <p:nvPr/>
        </p:nvPicPr>
        <p:blipFill rotWithShape="1">
          <a:blip r:embed="rId3">
            <a:alphaModFix/>
          </a:blip>
          <a:srcRect t="19717" b="77123"/>
          <a:stretch/>
        </p:blipFill>
        <p:spPr>
          <a:xfrm>
            <a:off x="0" y="5033300"/>
            <a:ext cx="9144000" cy="162475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22" name="Google Shape;122;p19"/>
          <p:cNvGrpSpPr/>
          <p:nvPr/>
        </p:nvGrpSpPr>
        <p:grpSpPr>
          <a:xfrm>
            <a:off x="3523395" y="4648987"/>
            <a:ext cx="2544429" cy="408626"/>
            <a:chOff x="3073500" y="4501899"/>
            <a:chExt cx="3144376" cy="504975"/>
          </a:xfrm>
        </p:grpSpPr>
        <p:pic>
          <p:nvPicPr>
            <p:cNvPr id="123" name="Google Shape;123;p19" descr="Logotipo&#10;&#10;Descrição gerada automaticamente"/>
            <p:cNvPicPr preferRelativeResize="0"/>
            <p:nvPr/>
          </p:nvPicPr>
          <p:blipFill rotWithShape="1">
            <a:blip r:embed="rId4">
              <a:alphaModFix/>
            </a:blip>
            <a:srcRect l="25038" t="17313" r="12845" b="13434"/>
            <a:stretch/>
          </p:blipFill>
          <p:spPr>
            <a:xfrm>
              <a:off x="3542000" y="4576025"/>
              <a:ext cx="2675876" cy="39895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24" name="Google Shape;124;p19" title="Brasão_da_UESC.png"/>
            <p:cNvPicPr preferRelativeResize="0"/>
            <p:nvPr/>
          </p:nvPicPr>
          <p:blipFill>
            <a:blip r:embed="rId5">
              <a:alphaModFix/>
            </a:blip>
            <a:stretch>
              <a:fillRect/>
            </a:stretch>
          </p:blipFill>
          <p:spPr>
            <a:xfrm>
              <a:off x="3073500" y="4501899"/>
              <a:ext cx="389600" cy="50497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2" name="Picture 2">
            <a:extLst>
              <a:ext uri="{FF2B5EF4-FFF2-40B4-BE49-F238E27FC236}">
                <a16:creationId xmlns:a16="http://schemas.microsoft.com/office/drawing/2014/main" id="{25AE2C4C-BD80-884C-38D6-ABB40469D76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951" t="32114" r="27221" b="33668"/>
          <a:stretch>
            <a:fillRect/>
          </a:stretch>
        </p:blipFill>
        <p:spPr bwMode="auto">
          <a:xfrm>
            <a:off x="7771307" y="0"/>
            <a:ext cx="904991" cy="9585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283</Words>
  <Application>Microsoft Office PowerPoint</Application>
  <PresentationFormat>Apresentação na tela (16:9)</PresentationFormat>
  <Paragraphs>34</Paragraphs>
  <Slides>7</Slides>
  <Notes>7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7</vt:i4>
      </vt:variant>
    </vt:vector>
  </HeadingPairs>
  <TitlesOfParts>
    <vt:vector size="11" baseType="lpstr">
      <vt:lpstr>Arial</vt:lpstr>
      <vt:lpstr>Calibri</vt:lpstr>
      <vt:lpstr>Times New Roman</vt:lpstr>
      <vt:lpstr>Simple Light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RAILDO MOTA DE JESUS</dc:creator>
  <cp:lastModifiedBy>RAILDO MOTA DE JESUS</cp:lastModifiedBy>
  <cp:revision>3</cp:revision>
  <dcterms:modified xsi:type="dcterms:W3CDTF">2025-09-02T02:57:22Z</dcterms:modified>
</cp:coreProperties>
</file>